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8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5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3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307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5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6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1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6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4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9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7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1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2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0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6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0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CB0CD53-4F3A-4527-84AC-AC48B81AB787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16053-0C1D-4BC6-A3EE-A478C3C4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687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24195A-FC87-4797-B38C-B141CEE62B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Such Were Some of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F90F0E-B1C5-446B-BC37-2B5549F5A0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 Corinthians 6:9-11</a:t>
            </a:r>
          </a:p>
        </p:txBody>
      </p:sp>
    </p:spTree>
    <p:extLst>
      <p:ext uri="{BB962C8B-B14F-4D97-AF65-F5344CB8AC3E}">
        <p14:creationId xmlns:p14="http://schemas.microsoft.com/office/powerpoint/2010/main" val="404998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A3DC6F-47C1-4535-890A-A6B8D088E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244C26-E0A1-4362-9243-19D839C89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7968970" cy="419548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Do not minimize sin</a:t>
            </a:r>
          </a:p>
          <a:p>
            <a:pPr lvl="1"/>
            <a:r>
              <a:rPr lang="en-US" sz="28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If our minds are not filled by Biblical truth, there is a danger that they will be filled instead by lies, by error, by deception. </a:t>
            </a:r>
          </a:p>
        </p:txBody>
      </p:sp>
    </p:spTree>
    <p:extLst>
      <p:ext uri="{BB962C8B-B14F-4D97-AF65-F5344CB8AC3E}">
        <p14:creationId xmlns:p14="http://schemas.microsoft.com/office/powerpoint/2010/main" val="180106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A3DC6F-47C1-4535-890A-A6B8D088E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244C26-E0A1-4362-9243-19D839C89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7940616" cy="419548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Do not minimize sin</a:t>
            </a:r>
          </a:p>
          <a:p>
            <a:r>
              <a:rPr lang="en-US" sz="32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Be careful not to adjust our convictions in order to </a:t>
            </a:r>
            <a:r>
              <a:rPr lang="en-US" sz="3200" dirty="0" smtClean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accommodate </a:t>
            </a:r>
            <a:r>
              <a:rPr lang="en-US" sz="32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sin.</a:t>
            </a:r>
          </a:p>
          <a:p>
            <a:pPr lvl="1"/>
            <a:r>
              <a:rPr lang="en-US" sz="28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First we ignore or forget basic truth about sin</a:t>
            </a:r>
          </a:p>
          <a:p>
            <a:pPr lvl="1"/>
            <a:r>
              <a:rPr lang="en-US" sz="28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We begin to listen to lies </a:t>
            </a:r>
          </a:p>
          <a:p>
            <a:pPr lvl="1"/>
            <a:r>
              <a:rPr lang="en-US" sz="28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We adjust our conviction to accommodate sin</a:t>
            </a:r>
          </a:p>
        </p:txBody>
      </p:sp>
    </p:spTree>
    <p:extLst>
      <p:ext uri="{BB962C8B-B14F-4D97-AF65-F5344CB8AC3E}">
        <p14:creationId xmlns:p14="http://schemas.microsoft.com/office/powerpoint/2010/main" val="417338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E295D3-11D3-4586-B475-D0F89C09A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We start to adjust our convictions, our doctrine, to make room for our morality.</a:t>
            </a:r>
          </a:p>
        </p:txBody>
      </p:sp>
    </p:spTree>
    <p:extLst>
      <p:ext uri="{BB962C8B-B14F-4D97-AF65-F5344CB8AC3E}">
        <p14:creationId xmlns:p14="http://schemas.microsoft.com/office/powerpoint/2010/main" val="148003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E295D3-11D3-4586-B475-D0F89C09A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Sin, at first, is overlooked and then it’s tolerated and then it’s indulged. Then it is positively affirmed, not as sin any longer but as a good thing until the real sinner here is the apostle Paul .</a:t>
            </a:r>
          </a:p>
        </p:txBody>
      </p:sp>
    </p:spTree>
    <p:extLst>
      <p:ext uri="{BB962C8B-B14F-4D97-AF65-F5344CB8AC3E}">
        <p14:creationId xmlns:p14="http://schemas.microsoft.com/office/powerpoint/2010/main" val="380537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E295D3-11D3-4586-B475-D0F89C09A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Eternity is at stake!</a:t>
            </a:r>
          </a:p>
        </p:txBody>
      </p:sp>
    </p:spTree>
    <p:extLst>
      <p:ext uri="{BB962C8B-B14F-4D97-AF65-F5344CB8AC3E}">
        <p14:creationId xmlns:p14="http://schemas.microsoft.com/office/powerpoint/2010/main" val="354772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864CF7-E72C-4FB7-BAE0-470C2F7D0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7"/>
            <a:ext cx="7055380" cy="2127449"/>
          </a:xfrm>
        </p:spPr>
        <p:txBody>
          <a:bodyPr/>
          <a:lstStyle/>
          <a:p>
            <a:r>
              <a:rPr lang="en-US" dirty="0"/>
              <a:t>What is the relationship between sexual sins and idolatry?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7BE21E-4C38-415D-B57A-486161D93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3366977"/>
            <a:ext cx="6711654" cy="288142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3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DA7FDE-D2EB-441C-ACA2-0E39E1775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Depth of our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4EDC83-1EF3-4393-A893-5D05382ED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When sin enslaves us, it becomes our identity.</a:t>
            </a:r>
          </a:p>
          <a:p>
            <a:pPr marL="0" indent="0" algn="ctr">
              <a:buNone/>
            </a:pPr>
            <a:endParaRPr lang="en-US" sz="3200" dirty="0">
              <a:latin typeface="Gentium Plus" panose="02000503060000020004" pitchFamily="2" charset="0"/>
              <a:ea typeface="Gentium Plus" panose="02000503060000020004" pitchFamily="2" charset="0"/>
              <a:cs typeface="Gentium Plus" panose="02000503060000020004" pitchFamily="2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And when it becomes our identity, we are excluded from the kingdom of heaven.</a:t>
            </a:r>
          </a:p>
        </p:txBody>
      </p:sp>
    </p:spTree>
    <p:extLst>
      <p:ext uri="{BB962C8B-B14F-4D97-AF65-F5344CB8AC3E}">
        <p14:creationId xmlns:p14="http://schemas.microsoft.com/office/powerpoint/2010/main" val="94196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250AB3-6636-4E0E-AC2D-F022BCA50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Reminder of Grace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670DB8-947D-4907-95A4-4B4064C8A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“</a:t>
            </a:r>
            <a:r>
              <a:rPr lang="en-US" sz="3200" i="1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Such were some of you</a:t>
            </a:r>
            <a:r>
              <a:rPr lang="en-US" sz="32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.”</a:t>
            </a:r>
          </a:p>
          <a:p>
            <a:r>
              <a:rPr lang="en-US" sz="32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“</a:t>
            </a:r>
            <a:r>
              <a:rPr lang="en-US" sz="3200" i="1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You were washed.</a:t>
            </a:r>
            <a:r>
              <a:rPr lang="en-US" sz="32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”</a:t>
            </a:r>
          </a:p>
          <a:p>
            <a:r>
              <a:rPr lang="en-US" sz="32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No one is beyond the grace of God.</a:t>
            </a:r>
          </a:p>
          <a:p>
            <a:r>
              <a:rPr lang="en-US" sz="32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God will </a:t>
            </a:r>
            <a:r>
              <a:rPr lang="en-US" sz="320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change you.</a:t>
            </a:r>
            <a:endParaRPr lang="en-US" sz="3200" dirty="0">
              <a:latin typeface="Gentium Plus" panose="02000503060000020004" pitchFamily="2" charset="0"/>
              <a:ea typeface="Gentium Plus" panose="02000503060000020004" pitchFamily="2" charset="0"/>
              <a:cs typeface="Gentium Plus" panose="02000503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93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</TotalTime>
  <Words>219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Gentium Plus</vt:lpstr>
      <vt:lpstr>Wingdings 3</vt:lpstr>
      <vt:lpstr>Ion</vt:lpstr>
      <vt:lpstr>Such Were Some of You</vt:lpstr>
      <vt:lpstr>A Warning</vt:lpstr>
      <vt:lpstr>A Warning</vt:lpstr>
      <vt:lpstr>PowerPoint Presentation</vt:lpstr>
      <vt:lpstr>PowerPoint Presentation</vt:lpstr>
      <vt:lpstr>PowerPoint Presentation</vt:lpstr>
      <vt:lpstr>What is the relationship between sexual sins and idolatry?</vt:lpstr>
      <vt:lpstr>The Depth of our Sin</vt:lpstr>
      <vt:lpstr>A Reminder of Grace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Such Were Some of You</dc:title>
  <dc:creator>Jarred Edgecombe</dc:creator>
  <cp:lastModifiedBy>Jarred Edgecombe</cp:lastModifiedBy>
  <cp:revision>4</cp:revision>
  <dcterms:created xsi:type="dcterms:W3CDTF">2020-03-14T23:15:44Z</dcterms:created>
  <dcterms:modified xsi:type="dcterms:W3CDTF">2020-03-15T12:35:14Z</dcterms:modified>
</cp:coreProperties>
</file>